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6"/>
  </p:notesMasterIdLst>
  <p:handoutMasterIdLst>
    <p:handoutMasterId r:id="rId17"/>
  </p:handoutMasterIdLst>
  <p:sldIdLst>
    <p:sldId id="376" r:id="rId5"/>
    <p:sldId id="389" r:id="rId6"/>
    <p:sldId id="378" r:id="rId7"/>
    <p:sldId id="379" r:id="rId8"/>
    <p:sldId id="380" r:id="rId9"/>
    <p:sldId id="381" r:id="rId10"/>
    <p:sldId id="382" r:id="rId11"/>
    <p:sldId id="390" r:id="rId12"/>
    <p:sldId id="384" r:id="rId13"/>
    <p:sldId id="386" r:id="rId14"/>
    <p:sldId id="38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5388" autoAdjust="0"/>
  </p:normalViewPr>
  <p:slideViewPr>
    <p:cSldViewPr snapToGrid="0" showGuides="1">
      <p:cViewPr varScale="1">
        <p:scale>
          <a:sx n="71" d="100"/>
          <a:sy n="71" d="100"/>
        </p:scale>
        <p:origin x="684" y="6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5/14/2025</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5/14/2025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80206913-4198-C5BA-6B13-02095EAA2B6F}"/>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F770BC68-C025-CE63-EEBA-5DC7ADC44D91}"/>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2F993316-5D9D-6B5D-B678-3E0B84A3C0D2}"/>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1" name="Text Placeholder 7">
            <a:extLst>
              <a:ext uri="{FF2B5EF4-FFF2-40B4-BE49-F238E27FC236}">
                <a16:creationId xmlns:a16="http://schemas.microsoft.com/office/drawing/2014/main" id="{41C39372-CEC6-2265-7611-84F187C126B1}"/>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2" name="Text Placeholder 12">
            <a:extLst>
              <a:ext uri="{FF2B5EF4-FFF2-40B4-BE49-F238E27FC236}">
                <a16:creationId xmlns:a16="http://schemas.microsoft.com/office/drawing/2014/main" id="{5E13D63F-D0AC-7CD2-770C-6AB09F1BA68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85BF73EF-490D-CA1C-DAD3-BACB141D0988}"/>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B82C914D-7190-2AD0-228B-6DA13843762C}"/>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DAE3299D-125C-8DBC-60F9-82920ADE34EB}"/>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B84261D4-8740-689B-A5CA-C6442BC13E2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7D4393D6-D866-E411-A222-2FE8B99C4D3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30" name="Text Placeholder 12">
            <a:extLst>
              <a:ext uri="{FF2B5EF4-FFF2-40B4-BE49-F238E27FC236}">
                <a16:creationId xmlns:a16="http://schemas.microsoft.com/office/drawing/2014/main" id="{94666BC0-682D-FE04-6EC3-AA81EA3F96FB}"/>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7119889" y="723440"/>
            <a:ext cx="4700075" cy="2579052"/>
          </a:xfrm>
        </p:spPr>
        <p:txBody>
          <a:bodyPr/>
          <a:lstStyle/>
          <a:p>
            <a:r>
              <a:rPr lang="en-US" dirty="0"/>
              <a:t>Library Management System</a:t>
            </a: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7128152" y="5248834"/>
            <a:ext cx="4323426" cy="1008925"/>
          </a:xfrm>
        </p:spPr>
        <p:txBody>
          <a:bodyPr/>
          <a:lstStyle/>
          <a:p>
            <a:r>
              <a:rPr lang="en-US" dirty="0"/>
              <a:t>Presentation by: </a:t>
            </a:r>
          </a:p>
          <a:p>
            <a:r>
              <a:rPr lang="en-US" dirty="0"/>
              <a:t>MALACASTE, CHARLES VINCENT</a:t>
            </a:r>
          </a:p>
        </p:txBody>
      </p:sp>
      <p:pic>
        <p:nvPicPr>
          <p:cNvPr id="82" name="Picture Placeholder 81" descr="A person standing in a hallway with a computer">
            <a:extLst>
              <a:ext uri="{FF2B5EF4-FFF2-40B4-BE49-F238E27FC236}">
                <a16:creationId xmlns:a16="http://schemas.microsoft.com/office/drawing/2014/main" id="{146F06CC-0FBA-25FB-03E4-AEA27BB636B2}"/>
              </a:ext>
            </a:extLst>
          </p:cNvPr>
          <p:cNvPicPr>
            <a:picLocks noGrp="1" noChangeAspect="1"/>
          </p:cNvPicPr>
          <p:nvPr>
            <p:ph type="pic" sz="quarter" idx="11"/>
          </p:nvPr>
        </p:nvPicPr>
        <p:blipFill>
          <a:blip r:embed="rId3"/>
          <a:srcRect l="1742" r="1742"/>
          <a:stretch/>
        </p:blipFill>
        <p:spPr>
          <a:xfrm>
            <a:off x="0" y="-2235"/>
            <a:ext cx="5840730" cy="6862275"/>
          </a:xfrm>
        </p:spPr>
      </p:pic>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7119274" y="3373515"/>
            <a:ext cx="4323426" cy="1008926"/>
          </a:xfrm>
        </p:spPr>
        <p:txBody>
          <a:bodyPr/>
          <a:lstStyle/>
          <a:p>
            <a:r>
              <a:rPr lang="en-US" dirty="0"/>
              <a:t>101</a:t>
            </a:r>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6" descr="A person raising his hand">
            <a:extLst>
              <a:ext uri="{FF2B5EF4-FFF2-40B4-BE49-F238E27FC236}">
                <a16:creationId xmlns:a16="http://schemas.microsoft.com/office/drawing/2014/main" id="{E03BC577-8E17-B69D-45B2-395E2E82414E}"/>
              </a:ext>
            </a:extLst>
          </p:cNvPr>
          <p:cNvPicPr>
            <a:picLocks noGrp="1" noChangeAspect="1"/>
          </p:cNvPicPr>
          <p:nvPr>
            <p:ph type="pic" sz="quarter" idx="11"/>
          </p:nvPr>
        </p:nvPicPr>
        <p:blipFill>
          <a:blip r:embed="rId2"/>
          <a:srcRect l="8333" r="8333"/>
          <a:stretch/>
        </p:blipFill>
        <p:spPr>
          <a:xfrm>
            <a:off x="12188514" y="0"/>
            <a:ext cx="1715745" cy="6858000"/>
          </a:xfrm>
        </p:spPr>
      </p:pic>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185505" y="202101"/>
            <a:ext cx="1277471" cy="742408"/>
          </a:xfrm>
        </p:spPr>
        <p:txBody>
          <a:bodyPr>
            <a:normAutofit fontScale="90000"/>
          </a:bodyPr>
          <a:lstStyle/>
          <a:p>
            <a:r>
              <a:rPr lang="en-US" dirty="0"/>
              <a:t>ERD</a:t>
            </a:r>
            <a:br>
              <a:rPr lang="en-US" dirty="0"/>
            </a:br>
            <a:endParaRPr lang="en-US" dirty="0"/>
          </a:p>
        </p:txBody>
      </p:sp>
      <p:sp>
        <p:nvSpPr>
          <p:cNvPr id="14" name="Footer Placeholder 13">
            <a:extLst>
              <a:ext uri="{FF2B5EF4-FFF2-40B4-BE49-F238E27FC236}">
                <a16:creationId xmlns:a16="http://schemas.microsoft.com/office/drawing/2014/main" id="{C92E10BC-24CF-FA22-F0EC-E5731180F939}"/>
              </a:ext>
            </a:extLst>
          </p:cNvPr>
          <p:cNvSpPr>
            <a:spLocks noGrp="1"/>
          </p:cNvSpPr>
          <p:nvPr>
            <p:ph type="ftr" sz="quarter" idx="3"/>
          </p:nvPr>
        </p:nvSpPr>
        <p:spPr/>
        <p:txBody>
          <a:bodyPr/>
          <a:lstStyle/>
          <a:p>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p:txBody>
          <a:bodyPr/>
          <a:lstStyle/>
          <a:p>
            <a:fld id="{3A98EE3D-8CD1-4C3F-BD1C-C98C9596463C}" type="slidenum">
              <a:rPr lang="en-US" smtClean="0"/>
              <a:pPr/>
              <a:t>10</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41" name="Rectangle 40">
            <a:extLst>
              <a:ext uri="{FF2B5EF4-FFF2-40B4-BE49-F238E27FC236}">
                <a16:creationId xmlns:a16="http://schemas.microsoft.com/office/drawing/2014/main" id="{836254F5-EA84-86C0-306B-674179586792}"/>
              </a:ext>
            </a:extLst>
          </p:cNvPr>
          <p:cNvSpPr/>
          <p:nvPr/>
        </p:nvSpPr>
        <p:spPr>
          <a:xfrm>
            <a:off x="236463" y="502855"/>
            <a:ext cx="11650737" cy="615304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you</a:t>
            </a:r>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970326" y="3748958"/>
            <a:ext cx="4786878" cy="2258013"/>
          </a:xfrm>
        </p:spPr>
        <p:txBody>
          <a:bodyPr/>
          <a:lstStyle/>
          <a:p>
            <a:endParaRPr lang="en-US" dirty="0"/>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48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82" descr="A person writing at a desk&#10;">
            <a:extLst>
              <a:ext uri="{FF2B5EF4-FFF2-40B4-BE49-F238E27FC236}">
                <a16:creationId xmlns:a16="http://schemas.microsoft.com/office/drawing/2014/main" id="{79723FB2-CDBE-ABDD-9BC6-1E8D5204E7B7}"/>
              </a:ext>
            </a:extLst>
          </p:cNvPr>
          <p:cNvPicPr>
            <a:picLocks noGrp="1" noChangeAspect="1"/>
          </p:cNvPicPr>
          <p:nvPr>
            <p:ph type="pic" sz="quarter" idx="11"/>
          </p:nvPr>
        </p:nvPicPr>
        <p:blipFill>
          <a:blip r:embed="rId2"/>
          <a:srcRect l="7594" r="7594"/>
          <a:stretch/>
        </p:blipFill>
        <p:spPr>
          <a:xfrm flipH="1">
            <a:off x="7163691" y="0"/>
            <a:ext cx="5024825" cy="6858000"/>
          </a:xfrm>
        </p:spPr>
      </p:pic>
      <p:sp>
        <p:nvSpPr>
          <p:cNvPr id="14" name="Footer Placeholder 13">
            <a:extLst>
              <a:ext uri="{FF2B5EF4-FFF2-40B4-BE49-F238E27FC236}">
                <a16:creationId xmlns:a16="http://schemas.microsoft.com/office/drawing/2014/main" id="{C92E10BC-24CF-FA22-F0EC-E5731180F939}"/>
              </a:ext>
            </a:extLst>
          </p:cNvPr>
          <p:cNvSpPr>
            <a:spLocks noGrp="1"/>
          </p:cNvSpPr>
          <p:nvPr>
            <p:ph type="ftr" sz="quarter" idx="3"/>
          </p:nvPr>
        </p:nvSpPr>
        <p:spPr>
          <a:xfrm>
            <a:off x="824241" y="6290774"/>
            <a:ext cx="6637071" cy="365125"/>
          </a:xfrm>
        </p:spPr>
        <p:txBody>
          <a:bodyPr/>
          <a:lstStyle/>
          <a:p>
            <a:r>
              <a:rPr lang="en-US" dirty="0"/>
              <a:t>Think hard</a:t>
            </a:r>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dirty="0"/>
          </a:p>
        </p:txBody>
      </p:sp>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noAutofit/>
          </a:bodyPr>
          <a:lstStyle/>
          <a:p>
            <a:r>
              <a:rPr lang="en-US" dirty="0"/>
              <a:t>SYSTEM PRESENTATION</a:t>
            </a:r>
          </a:p>
        </p:txBody>
      </p:sp>
      <p:sp>
        <p:nvSpPr>
          <p:cNvPr id="4" name="Text Placeholder 3">
            <a:extLst>
              <a:ext uri="{FF2B5EF4-FFF2-40B4-BE49-F238E27FC236}">
                <a16:creationId xmlns:a16="http://schemas.microsoft.com/office/drawing/2014/main" id="{C2ABC786-DACF-D63D-553F-4EDB8E95A2F1}"/>
              </a:ext>
            </a:extLst>
          </p:cNvPr>
          <p:cNvSpPr>
            <a:spLocks noGrp="1"/>
          </p:cNvSpPr>
          <p:nvPr>
            <p:ph type="body" sz="quarter" idx="10"/>
          </p:nvPr>
        </p:nvSpPr>
        <p:spPr>
          <a:xfrm>
            <a:off x="824242" y="1749479"/>
            <a:ext cx="788639" cy="533400"/>
          </a:xfrm>
        </p:spPr>
        <p:txBody>
          <a:bodyPr/>
          <a:lstStyle/>
          <a:p>
            <a:r>
              <a:rPr lang="en-US" dirty="0"/>
              <a:t>o1.</a:t>
            </a:r>
          </a:p>
        </p:txBody>
      </p:sp>
      <p:sp>
        <p:nvSpPr>
          <p:cNvPr id="5" name="Text Placeholder 4">
            <a:extLst>
              <a:ext uri="{FF2B5EF4-FFF2-40B4-BE49-F238E27FC236}">
                <a16:creationId xmlns:a16="http://schemas.microsoft.com/office/drawing/2014/main" id="{024B3C1A-3346-F617-2EC7-C16586CF19B6}"/>
              </a:ext>
            </a:extLst>
          </p:cNvPr>
          <p:cNvSpPr>
            <a:spLocks noGrp="1"/>
          </p:cNvSpPr>
          <p:nvPr>
            <p:ph type="body" sz="quarter" idx="16"/>
          </p:nvPr>
        </p:nvSpPr>
        <p:spPr>
          <a:xfrm>
            <a:off x="1643379" y="1749479"/>
            <a:ext cx="5885179" cy="533400"/>
          </a:xfrm>
        </p:spPr>
        <p:txBody>
          <a:bodyPr/>
          <a:lstStyle/>
          <a:p>
            <a:r>
              <a:rPr lang="en-US" dirty="0"/>
              <a:t>Introduction </a:t>
            </a:r>
          </a:p>
        </p:txBody>
      </p:sp>
      <p:sp>
        <p:nvSpPr>
          <p:cNvPr id="6" name="Text Placeholder 5">
            <a:extLst>
              <a:ext uri="{FF2B5EF4-FFF2-40B4-BE49-F238E27FC236}">
                <a16:creationId xmlns:a16="http://schemas.microsoft.com/office/drawing/2014/main" id="{EF880F1A-5BCC-F84F-3EED-7FA660DEB3F7}"/>
              </a:ext>
            </a:extLst>
          </p:cNvPr>
          <p:cNvSpPr>
            <a:spLocks noGrp="1"/>
          </p:cNvSpPr>
          <p:nvPr>
            <p:ph type="body" sz="quarter" idx="12"/>
          </p:nvPr>
        </p:nvSpPr>
        <p:spPr>
          <a:xfrm>
            <a:off x="824242" y="2378035"/>
            <a:ext cx="788639" cy="533400"/>
          </a:xfrm>
        </p:spPr>
        <p:txBody>
          <a:bodyPr/>
          <a:lstStyle/>
          <a:p>
            <a:r>
              <a:rPr lang="en-US" dirty="0"/>
              <a:t>o2.</a:t>
            </a:r>
          </a:p>
        </p:txBody>
      </p:sp>
      <p:sp>
        <p:nvSpPr>
          <p:cNvPr id="7" name="Text Placeholder 6">
            <a:extLst>
              <a:ext uri="{FF2B5EF4-FFF2-40B4-BE49-F238E27FC236}">
                <a16:creationId xmlns:a16="http://schemas.microsoft.com/office/drawing/2014/main" id="{BDA9475A-A652-4BB2-F82D-18D978C3972A}"/>
              </a:ext>
            </a:extLst>
          </p:cNvPr>
          <p:cNvSpPr>
            <a:spLocks noGrp="1"/>
          </p:cNvSpPr>
          <p:nvPr>
            <p:ph type="body" sz="quarter" idx="17"/>
          </p:nvPr>
        </p:nvSpPr>
        <p:spPr>
          <a:xfrm>
            <a:off x="1643379" y="2378035"/>
            <a:ext cx="5885179" cy="533400"/>
          </a:xfrm>
        </p:spPr>
        <p:txBody>
          <a:bodyPr/>
          <a:lstStyle/>
          <a:p>
            <a:r>
              <a:rPr lang="en-US" dirty="0"/>
              <a:t>Relevance</a:t>
            </a:r>
          </a:p>
        </p:txBody>
      </p:sp>
      <p:sp>
        <p:nvSpPr>
          <p:cNvPr id="8" name="Text Placeholder 7">
            <a:extLst>
              <a:ext uri="{FF2B5EF4-FFF2-40B4-BE49-F238E27FC236}">
                <a16:creationId xmlns:a16="http://schemas.microsoft.com/office/drawing/2014/main" id="{EBA4606E-0589-2AE6-3A39-D84CDB24870F}"/>
              </a:ext>
            </a:extLst>
          </p:cNvPr>
          <p:cNvSpPr>
            <a:spLocks noGrp="1"/>
          </p:cNvSpPr>
          <p:nvPr>
            <p:ph type="body" sz="quarter" idx="13"/>
          </p:nvPr>
        </p:nvSpPr>
        <p:spPr>
          <a:xfrm>
            <a:off x="824242" y="3006909"/>
            <a:ext cx="788639" cy="533400"/>
          </a:xfrm>
        </p:spPr>
        <p:txBody>
          <a:bodyPr/>
          <a:lstStyle/>
          <a:p>
            <a:r>
              <a:rPr lang="en-US" dirty="0"/>
              <a:t>o3.</a:t>
            </a:r>
          </a:p>
        </p:txBody>
      </p:sp>
      <p:sp>
        <p:nvSpPr>
          <p:cNvPr id="9" name="Text Placeholder 8">
            <a:extLst>
              <a:ext uri="{FF2B5EF4-FFF2-40B4-BE49-F238E27FC236}">
                <a16:creationId xmlns:a16="http://schemas.microsoft.com/office/drawing/2014/main" id="{5DE5E134-360B-2943-34EC-C57477A8C820}"/>
              </a:ext>
            </a:extLst>
          </p:cNvPr>
          <p:cNvSpPr>
            <a:spLocks noGrp="1"/>
          </p:cNvSpPr>
          <p:nvPr>
            <p:ph type="body" sz="quarter" idx="18"/>
          </p:nvPr>
        </p:nvSpPr>
        <p:spPr>
          <a:xfrm>
            <a:off x="1643379" y="3009613"/>
            <a:ext cx="5885179" cy="533400"/>
          </a:xfrm>
        </p:spPr>
        <p:txBody>
          <a:bodyPr/>
          <a:lstStyle/>
          <a:p>
            <a:r>
              <a:rPr lang="en-US" dirty="0"/>
              <a:t>Stakeholders</a:t>
            </a:r>
          </a:p>
        </p:txBody>
      </p:sp>
      <p:sp>
        <p:nvSpPr>
          <p:cNvPr id="10" name="Text Placeholder 9">
            <a:extLst>
              <a:ext uri="{FF2B5EF4-FFF2-40B4-BE49-F238E27FC236}">
                <a16:creationId xmlns:a16="http://schemas.microsoft.com/office/drawing/2014/main" id="{50E7CD20-3130-C2BD-2379-6EB766F55674}"/>
              </a:ext>
            </a:extLst>
          </p:cNvPr>
          <p:cNvSpPr>
            <a:spLocks noGrp="1"/>
          </p:cNvSpPr>
          <p:nvPr>
            <p:ph type="body" sz="quarter" idx="14"/>
          </p:nvPr>
        </p:nvSpPr>
        <p:spPr>
          <a:xfrm>
            <a:off x="824242" y="3635783"/>
            <a:ext cx="788639" cy="533400"/>
          </a:xfrm>
        </p:spPr>
        <p:txBody>
          <a:bodyPr/>
          <a:lstStyle/>
          <a:p>
            <a:r>
              <a:rPr lang="en-US" dirty="0"/>
              <a:t>o4.</a:t>
            </a:r>
          </a:p>
        </p:txBody>
      </p:sp>
      <p:sp>
        <p:nvSpPr>
          <p:cNvPr id="11" name="Text Placeholder 10">
            <a:extLst>
              <a:ext uri="{FF2B5EF4-FFF2-40B4-BE49-F238E27FC236}">
                <a16:creationId xmlns:a16="http://schemas.microsoft.com/office/drawing/2014/main" id="{9C7F6B17-F299-A158-A26D-47FCD7A1971B}"/>
              </a:ext>
            </a:extLst>
          </p:cNvPr>
          <p:cNvSpPr>
            <a:spLocks noGrp="1"/>
          </p:cNvSpPr>
          <p:nvPr>
            <p:ph type="body" sz="quarter" idx="19"/>
          </p:nvPr>
        </p:nvSpPr>
        <p:spPr>
          <a:xfrm>
            <a:off x="1643379" y="3638169"/>
            <a:ext cx="5885179" cy="533400"/>
          </a:xfrm>
        </p:spPr>
        <p:txBody>
          <a:bodyPr/>
          <a:lstStyle/>
          <a:p>
            <a:r>
              <a:rPr lang="en-US" dirty="0"/>
              <a:t>Main Features</a:t>
            </a:r>
          </a:p>
        </p:txBody>
      </p:sp>
      <p:sp>
        <p:nvSpPr>
          <p:cNvPr id="12" name="Text Placeholder 11">
            <a:extLst>
              <a:ext uri="{FF2B5EF4-FFF2-40B4-BE49-F238E27FC236}">
                <a16:creationId xmlns:a16="http://schemas.microsoft.com/office/drawing/2014/main" id="{DEC4E845-9A78-36A5-60F3-A22DFD938257}"/>
              </a:ext>
            </a:extLst>
          </p:cNvPr>
          <p:cNvSpPr>
            <a:spLocks noGrp="1"/>
          </p:cNvSpPr>
          <p:nvPr>
            <p:ph type="body" sz="quarter" idx="15"/>
          </p:nvPr>
        </p:nvSpPr>
        <p:spPr>
          <a:xfrm>
            <a:off x="824242" y="4264656"/>
            <a:ext cx="788639" cy="533400"/>
          </a:xfrm>
        </p:spPr>
        <p:txBody>
          <a:bodyPr/>
          <a:lstStyle/>
          <a:p>
            <a:r>
              <a:rPr lang="en-US" dirty="0"/>
              <a:t>o5.</a:t>
            </a:r>
          </a:p>
        </p:txBody>
      </p:sp>
      <p:sp>
        <p:nvSpPr>
          <p:cNvPr id="13" name="Text Placeholder 12">
            <a:extLst>
              <a:ext uri="{FF2B5EF4-FFF2-40B4-BE49-F238E27FC236}">
                <a16:creationId xmlns:a16="http://schemas.microsoft.com/office/drawing/2014/main" id="{125FE4BA-08C1-FBA0-844E-67EA0062904C}"/>
              </a:ext>
            </a:extLst>
          </p:cNvPr>
          <p:cNvSpPr>
            <a:spLocks noGrp="1"/>
          </p:cNvSpPr>
          <p:nvPr>
            <p:ph type="body" sz="quarter" idx="20"/>
          </p:nvPr>
        </p:nvSpPr>
        <p:spPr>
          <a:xfrm>
            <a:off x="1643379" y="4269747"/>
            <a:ext cx="5885179" cy="533400"/>
          </a:xfrm>
        </p:spPr>
        <p:txBody>
          <a:bodyPr/>
          <a:lstStyle/>
          <a:p>
            <a:r>
              <a:rPr lang="en-US" dirty="0"/>
              <a:t>E R D</a:t>
            </a:r>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5597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6615541" y="715654"/>
            <a:ext cx="4786877" cy="1518315"/>
          </a:xfrm>
        </p:spPr>
        <p:txBody>
          <a:bodyPr/>
          <a:lstStyle/>
          <a:p>
            <a:r>
              <a:rPr lang="en-US" dirty="0"/>
              <a:t>What does my system do?</a:t>
            </a:r>
          </a:p>
        </p:txBody>
      </p:sp>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6605708" y="2431477"/>
            <a:ext cx="4786877" cy="763899"/>
          </a:xfrm>
        </p:spPr>
        <p:txBody>
          <a:bodyPr/>
          <a:lstStyle/>
          <a:p>
            <a:r>
              <a:rPr lang="en-US" dirty="0"/>
              <a:t>We will cover these features</a:t>
            </a:r>
          </a:p>
          <a:p>
            <a:endParaRPr lang="en-US" dirty="0"/>
          </a:p>
        </p:txBody>
      </p:sp>
      <p:pic>
        <p:nvPicPr>
          <p:cNvPr id="11" name="Picture Placeholder 10" descr="A person with his hand on his chin">
            <a:extLst>
              <a:ext uri="{FF2B5EF4-FFF2-40B4-BE49-F238E27FC236}">
                <a16:creationId xmlns:a16="http://schemas.microsoft.com/office/drawing/2014/main" id="{8FB04EF3-CC57-2C94-49E0-6F49EAA52171}"/>
              </a:ext>
            </a:extLst>
          </p:cNvPr>
          <p:cNvPicPr>
            <a:picLocks noGrp="1" noChangeAspect="1"/>
          </p:cNvPicPr>
          <p:nvPr>
            <p:ph type="pic" sz="quarter" idx="11"/>
          </p:nvPr>
        </p:nvPicPr>
        <p:blipFill>
          <a:blip r:embed="rId2"/>
          <a:srcRect l="172" r="172"/>
          <a:stretch/>
        </p:blipFill>
        <p:spPr>
          <a:xfrm>
            <a:off x="0" y="-2235"/>
            <a:ext cx="5840730" cy="6862275"/>
          </a:xfrm>
        </p:spPr>
      </p:pic>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605708" y="3348617"/>
            <a:ext cx="2699066" cy="2569866"/>
          </a:xfrm>
        </p:spPr>
        <p:txBody>
          <a:bodyPr>
            <a:normAutofit/>
          </a:bodyPr>
          <a:lstStyle/>
          <a:p>
            <a:r>
              <a:rPr lang="en-US" dirty="0"/>
              <a:t>Basic concepts</a:t>
            </a:r>
          </a:p>
          <a:p>
            <a:r>
              <a:rPr lang="en-US" dirty="0"/>
              <a:t>Overview of borrowing and returning of books</a:t>
            </a:r>
          </a:p>
          <a:p>
            <a:r>
              <a:rPr lang="en-US" dirty="0"/>
              <a:t>System Flow</a:t>
            </a:r>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463479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796322" y="320040"/>
            <a:ext cx="6732237" cy="1524000"/>
          </a:xfrm>
        </p:spPr>
        <p:txBody>
          <a:bodyPr>
            <a:normAutofit/>
          </a:bodyPr>
          <a:lstStyle/>
          <a:p>
            <a:r>
              <a:rPr lang="en-US" dirty="0">
                <a:solidFill>
                  <a:schemeClr val="accent1"/>
                </a:solidFill>
              </a:rPr>
              <a:t>INTRODUCTION: </a:t>
            </a:r>
            <a:r>
              <a:rPr lang="en-US" dirty="0"/>
              <a:t>What is my system?</a:t>
            </a: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796322" y="2252076"/>
            <a:ext cx="6664990" cy="4015558"/>
          </a:xfrm>
        </p:spPr>
        <p:txBody>
          <a:bodyPr>
            <a:normAutofit/>
          </a:bodyPr>
          <a:lstStyle/>
          <a:p>
            <a:r>
              <a:rPr lang="en-US" dirty="0"/>
              <a:t>Managing the borrowing and returning of books is one of the most important parts of running a library. With a Library Management System, this process becomes faster, easier, and more organized. system. The system allows a user to borrow and return a book within the system features.</a:t>
            </a:r>
          </a:p>
          <a:p>
            <a:r>
              <a:rPr lang="en-US" dirty="0"/>
              <a:t>The Library Management System is designed to simplify and automate the process of borrowing and returning books. It keeps an accurate record of every transaction, ensuring that books are properly tracked from the moment they are borrowed until they are returned. The system updates the status of each book in real-time, helping to prevent issues like double-booking or missing returns. It also maintains borrower history, monitors due dates, and can generate reports when needed. By handling these tasks efficiently, the system reduces manual work for librarians and improves the overall user experience for library members. But note that the system is still in early access version.</a:t>
            </a:r>
          </a:p>
          <a:p>
            <a:endParaRPr lang="en-US" dirty="0"/>
          </a:p>
        </p:txBody>
      </p:sp>
      <p:sp>
        <p:nvSpPr>
          <p:cNvPr id="5" name="Footer Placeholder 4">
            <a:extLst>
              <a:ext uri="{FF2B5EF4-FFF2-40B4-BE49-F238E27FC236}">
                <a16:creationId xmlns:a16="http://schemas.microsoft.com/office/drawing/2014/main" id="{1242C984-616F-EC16-3E37-A54495E756F3}"/>
              </a:ext>
            </a:extLst>
          </p:cNvPr>
          <p:cNvSpPr>
            <a:spLocks noGrp="1"/>
          </p:cNvSpPr>
          <p:nvPr>
            <p:ph type="ftr" sz="quarter" idx="3"/>
          </p:nvPr>
        </p:nvSpPr>
        <p:spPr>
          <a:xfrm>
            <a:off x="824241" y="6290774"/>
            <a:ext cx="6637071" cy="365125"/>
          </a:xfrm>
        </p:spPr>
        <p:txBody>
          <a:bodyPr/>
          <a:lstStyle/>
          <a:p>
            <a:r>
              <a:rPr lang="en-US" dirty="0"/>
              <a:t>DOMAIN EXPANSION</a:t>
            </a:r>
          </a:p>
        </p:txBody>
      </p:sp>
      <p:pic>
        <p:nvPicPr>
          <p:cNvPr id="19" name="Picture Placeholder 18" descr="A person working at a desk">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31132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0F2054-FE7E-B49A-E17F-5DE1864D8F76}"/>
              </a:ext>
            </a:extLst>
          </p:cNvPr>
          <p:cNvSpPr>
            <a:spLocks noGrp="1"/>
          </p:cNvSpPr>
          <p:nvPr>
            <p:ph type="ctrTitle"/>
          </p:nvPr>
        </p:nvSpPr>
        <p:spPr>
          <a:xfrm>
            <a:off x="796322" y="320040"/>
            <a:ext cx="6732237" cy="1524000"/>
          </a:xfrm>
        </p:spPr>
        <p:txBody>
          <a:bodyPr/>
          <a:lstStyle/>
          <a:p>
            <a:r>
              <a:rPr lang="en-US" dirty="0">
                <a:solidFill>
                  <a:schemeClr val="accent1"/>
                </a:solidFill>
              </a:rPr>
              <a:t>Relevance: </a:t>
            </a:r>
            <a:r>
              <a:rPr lang="en-US" dirty="0"/>
              <a:t>What’s the importance of my system..</a:t>
            </a:r>
          </a:p>
        </p:txBody>
      </p:sp>
      <p:sp>
        <p:nvSpPr>
          <p:cNvPr id="12" name="Text Placeholder 11">
            <a:extLst>
              <a:ext uri="{FF2B5EF4-FFF2-40B4-BE49-F238E27FC236}">
                <a16:creationId xmlns:a16="http://schemas.microsoft.com/office/drawing/2014/main" id="{8CBC01B8-FB52-27EE-1CD6-0180333CE55A}"/>
              </a:ext>
            </a:extLst>
          </p:cNvPr>
          <p:cNvSpPr>
            <a:spLocks noGrp="1"/>
          </p:cNvSpPr>
          <p:nvPr>
            <p:ph type="body" sz="quarter" idx="16"/>
          </p:nvPr>
        </p:nvSpPr>
        <p:spPr>
          <a:xfrm>
            <a:off x="796321" y="2252394"/>
            <a:ext cx="6637071" cy="4035560"/>
          </a:xfrm>
        </p:spPr>
        <p:txBody>
          <a:bodyPr>
            <a:normAutofit/>
          </a:bodyPr>
          <a:lstStyle/>
          <a:p>
            <a:r>
              <a:rPr lang="en-US" dirty="0"/>
              <a:t>The Library Management System plays a crucial role in modernizing how libraries handle book transactions. Traditionally, borrowing and returning books were done manually, which often led to misplaced records, overdue returns, and inefficient tracking. This system addresses those issues by automating the entire process making it faster, accurate, and easier to manage.</a:t>
            </a:r>
          </a:p>
          <a:p>
            <a:r>
              <a:rPr lang="en-US" dirty="0"/>
              <a:t>By updating book status in real-time, the system ensures that both librarians and borrowers always know which books are available and which are currently borrowed out. It improves accountability, and saves time for users. The system also provides borrowing history and due dates, helping maintain order and efficiency within the library. Overall, the system is not full version because it still need updates and future adjustments but after all ,It still supports a smoother and more organized library experience.</a:t>
            </a:r>
          </a:p>
          <a:p>
            <a:endParaRPr lang="en-US" dirty="0"/>
          </a:p>
        </p:txBody>
      </p:sp>
      <p:sp>
        <p:nvSpPr>
          <p:cNvPr id="5" name="Footer Placeholder 4">
            <a:extLst>
              <a:ext uri="{FF2B5EF4-FFF2-40B4-BE49-F238E27FC236}">
                <a16:creationId xmlns:a16="http://schemas.microsoft.com/office/drawing/2014/main" id="{7DBA6017-3B10-07E9-8C72-59CD4B49CB0D}"/>
              </a:ext>
            </a:extLst>
          </p:cNvPr>
          <p:cNvSpPr>
            <a:spLocks noGrp="1"/>
          </p:cNvSpPr>
          <p:nvPr>
            <p:ph type="ftr" sz="quarter" idx="3"/>
          </p:nvPr>
        </p:nvSpPr>
        <p:spPr>
          <a:xfrm>
            <a:off x="824241" y="6290774"/>
            <a:ext cx="6637071" cy="365125"/>
          </a:xfrm>
        </p:spPr>
        <p:txBody>
          <a:bodyPr/>
          <a:lstStyle/>
          <a:p>
            <a:r>
              <a:rPr lang="en-US" dirty="0"/>
              <a:t>PUMPED</a:t>
            </a:r>
          </a:p>
        </p:txBody>
      </p:sp>
      <p:pic>
        <p:nvPicPr>
          <p:cNvPr id="7" name="Picture Placeholder 18" descr="A person working at a desk&#10;">
            <a:extLst>
              <a:ext uri="{FF2B5EF4-FFF2-40B4-BE49-F238E27FC236}">
                <a16:creationId xmlns:a16="http://schemas.microsoft.com/office/drawing/2014/main" id="{137F878B-E773-04A9-23BB-A6DF6A69B984}"/>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6" name="Slide Number Placeholder 5">
            <a:extLst>
              <a:ext uri="{FF2B5EF4-FFF2-40B4-BE49-F238E27FC236}">
                <a16:creationId xmlns:a16="http://schemas.microsoft.com/office/drawing/2014/main" id="{B5768C54-1820-3B00-1C96-88D7349FD78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dirty="0"/>
          </a:p>
        </p:txBody>
      </p:sp>
      <p:grpSp>
        <p:nvGrpSpPr>
          <p:cNvPr id="2" name="Group 1">
            <a:extLst>
              <a:ext uri="{FF2B5EF4-FFF2-40B4-BE49-F238E27FC236}">
                <a16:creationId xmlns:a16="http://schemas.microsoft.com/office/drawing/2014/main" id="{CC1EF105-497F-4EFD-8E5D-D4573ED81310}"/>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3" name="Graphic 12">
              <a:extLst>
                <a:ext uri="{FF2B5EF4-FFF2-40B4-BE49-F238E27FC236}">
                  <a16:creationId xmlns:a16="http://schemas.microsoft.com/office/drawing/2014/main" id="{2F08D551-B30D-FCB1-C8B2-0160EC53095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5" name="Freeform: Shape 14">
              <a:extLst>
                <a:ext uri="{FF2B5EF4-FFF2-40B4-BE49-F238E27FC236}">
                  <a16:creationId xmlns:a16="http://schemas.microsoft.com/office/drawing/2014/main" id="{F5AA2D64-53A7-BC77-FBA2-EC723D311450}"/>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8121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447368" y="270880"/>
            <a:ext cx="11297264" cy="1524000"/>
          </a:xfrm>
        </p:spPr>
        <p:txBody>
          <a:bodyPr/>
          <a:lstStyle/>
          <a:p>
            <a:r>
              <a:rPr lang="en-US" dirty="0">
                <a:solidFill>
                  <a:schemeClr val="accent1"/>
                </a:solidFill>
              </a:rPr>
              <a:t>STAKEHOLDERS: </a:t>
            </a:r>
            <a:r>
              <a:rPr lang="en-US" dirty="0"/>
              <a:t>Who can use of my system?</a:t>
            </a:r>
          </a:p>
        </p:txBody>
      </p:sp>
      <p:sp>
        <p:nvSpPr>
          <p:cNvPr id="4" name="Text Placeholder 3">
            <a:extLst>
              <a:ext uri="{FF2B5EF4-FFF2-40B4-BE49-F238E27FC236}">
                <a16:creationId xmlns:a16="http://schemas.microsoft.com/office/drawing/2014/main" id="{548BD71C-DCE9-9855-DCBE-675F20E94682}"/>
              </a:ext>
            </a:extLst>
          </p:cNvPr>
          <p:cNvSpPr>
            <a:spLocks noGrp="1"/>
          </p:cNvSpPr>
          <p:nvPr>
            <p:ph type="body" sz="quarter" idx="16"/>
          </p:nvPr>
        </p:nvSpPr>
        <p:spPr>
          <a:xfrm>
            <a:off x="1318352" y="1894376"/>
            <a:ext cx="2847975" cy="3390899"/>
          </a:xfrm>
        </p:spPr>
        <p:txBody>
          <a:bodyPr/>
          <a:lstStyle/>
          <a:p>
            <a:r>
              <a:rPr lang="en-US" dirty="0"/>
              <a:t>Admin</a:t>
            </a:r>
          </a:p>
        </p:txBody>
      </p:sp>
      <p:pic>
        <p:nvPicPr>
          <p:cNvPr id="51" name="Picture Placeholder 50" descr="Abacus">
            <a:extLst>
              <a:ext uri="{FF2B5EF4-FFF2-40B4-BE49-F238E27FC236}">
                <a16:creationId xmlns:a16="http://schemas.microsoft.com/office/drawing/2014/main" id="{F1A5F630-1971-68D5-BEDA-6FC11471C8E1}"/>
              </a:ext>
            </a:extLst>
          </p:cNvPr>
          <p:cNvPicPr>
            <a:picLocks noGrp="1" noChangeAspect="1"/>
          </p:cNvPicPr>
          <p:nvPr>
            <p:ph type="pic" sz="quarter" idx="23"/>
          </p:nvPr>
        </p:nvPicPr>
        <p:blipFill>
          <a:blip r:embed="rId2">
            <a:extLst>
              <a:ext uri="{96DAC541-7B7A-43D3-8B79-37D633B846F1}">
                <asvg:svgBlip xmlns:asvg="http://schemas.microsoft.com/office/drawing/2016/SVG/main" r:embed="rId3"/>
              </a:ext>
            </a:extLst>
          </a:blip>
          <a:srcRect t="4502" b="4502"/>
          <a:stretch/>
        </p:blipFill>
        <p:spPr>
          <a:xfrm>
            <a:off x="2239419" y="2833688"/>
            <a:ext cx="1005840" cy="914400"/>
          </a:xfrm>
        </p:spPr>
      </p:pic>
      <p:sp>
        <p:nvSpPr>
          <p:cNvPr id="8" name="Text Placeholder 7">
            <a:extLst>
              <a:ext uri="{FF2B5EF4-FFF2-40B4-BE49-F238E27FC236}">
                <a16:creationId xmlns:a16="http://schemas.microsoft.com/office/drawing/2014/main" id="{442063B1-AD32-CF53-B792-70C1B67D527C}"/>
              </a:ext>
            </a:extLst>
          </p:cNvPr>
          <p:cNvSpPr>
            <a:spLocks noGrp="1"/>
          </p:cNvSpPr>
          <p:nvPr>
            <p:ph type="body" sz="quarter" idx="20"/>
          </p:nvPr>
        </p:nvSpPr>
        <p:spPr>
          <a:xfrm>
            <a:off x="1633252" y="3839848"/>
            <a:ext cx="2275880" cy="1295870"/>
          </a:xfrm>
        </p:spPr>
        <p:txBody>
          <a:bodyPr/>
          <a:lstStyle/>
          <a:p>
            <a:pPr lvl="0"/>
            <a:r>
              <a:rPr lang="en-US" dirty="0"/>
              <a:t>A user that can modify the system and manage the system, they can add or update an information of a user, borrower and books</a:t>
            </a:r>
          </a:p>
        </p:txBody>
      </p:sp>
      <p:sp>
        <p:nvSpPr>
          <p:cNvPr id="7" name="Text Placeholder 6">
            <a:extLst>
              <a:ext uri="{FF2B5EF4-FFF2-40B4-BE49-F238E27FC236}">
                <a16:creationId xmlns:a16="http://schemas.microsoft.com/office/drawing/2014/main" id="{CEAC814C-D211-009A-190F-549B7A0D6398}"/>
              </a:ext>
            </a:extLst>
          </p:cNvPr>
          <p:cNvSpPr>
            <a:spLocks noGrp="1"/>
          </p:cNvSpPr>
          <p:nvPr>
            <p:ph type="body" sz="quarter" idx="18"/>
          </p:nvPr>
        </p:nvSpPr>
        <p:spPr>
          <a:xfrm>
            <a:off x="4651092" y="1894376"/>
            <a:ext cx="2847975" cy="3390899"/>
          </a:xfrm>
        </p:spPr>
        <p:txBody>
          <a:bodyPr/>
          <a:lstStyle/>
          <a:p>
            <a:r>
              <a:rPr lang="en-US" dirty="0"/>
              <a:t>Librarian</a:t>
            </a:r>
          </a:p>
        </p:txBody>
      </p:sp>
      <p:pic>
        <p:nvPicPr>
          <p:cNvPr id="53" name="Picture Placeholder 52" descr="3d Glasses">
            <a:extLst>
              <a:ext uri="{FF2B5EF4-FFF2-40B4-BE49-F238E27FC236}">
                <a16:creationId xmlns:a16="http://schemas.microsoft.com/office/drawing/2014/main" id="{6D152620-03B9-AECD-503A-E23309285EA7}"/>
              </a:ext>
            </a:extLst>
          </p:cNvPr>
          <p:cNvPicPr>
            <a:picLocks noGrp="1" noChangeAspect="1"/>
          </p:cNvPicPr>
          <p:nvPr>
            <p:ph type="pic" sz="quarter" idx="24"/>
          </p:nvPr>
        </p:nvPicPr>
        <p:blipFill>
          <a:blip r:embed="rId4">
            <a:extLst>
              <a:ext uri="{96DAC541-7B7A-43D3-8B79-37D633B846F1}">
                <asvg:svgBlip xmlns:asvg="http://schemas.microsoft.com/office/drawing/2016/SVG/main" r:embed="rId5"/>
              </a:ext>
            </a:extLst>
          </a:blip>
          <a:srcRect t="4574" b="4574"/>
          <a:stretch/>
        </p:blipFill>
        <p:spPr>
          <a:xfrm>
            <a:off x="5572159" y="2808541"/>
            <a:ext cx="1005840" cy="914400"/>
          </a:xfrm>
        </p:spPr>
      </p:pic>
      <p:sp>
        <p:nvSpPr>
          <p:cNvPr id="9" name="Text Placeholder 8">
            <a:extLst>
              <a:ext uri="{FF2B5EF4-FFF2-40B4-BE49-F238E27FC236}">
                <a16:creationId xmlns:a16="http://schemas.microsoft.com/office/drawing/2014/main" id="{ABB0AEFB-9FA8-4379-DA69-49759E72608E}"/>
              </a:ext>
            </a:extLst>
          </p:cNvPr>
          <p:cNvSpPr>
            <a:spLocks noGrp="1"/>
          </p:cNvSpPr>
          <p:nvPr>
            <p:ph type="body" sz="quarter" idx="21"/>
          </p:nvPr>
        </p:nvSpPr>
        <p:spPr>
          <a:xfrm>
            <a:off x="4958060" y="3772689"/>
            <a:ext cx="2275880" cy="893763"/>
          </a:xfrm>
        </p:spPr>
        <p:txBody>
          <a:bodyPr/>
          <a:lstStyle/>
          <a:p>
            <a:r>
              <a:rPr lang="en-US" dirty="0"/>
              <a:t>This user can also use the administrative options of the system, but his role for now is only managing books</a:t>
            </a:r>
          </a:p>
        </p:txBody>
      </p:sp>
      <p:sp>
        <p:nvSpPr>
          <p:cNvPr id="2" name="Text Placeholder 1">
            <a:extLst>
              <a:ext uri="{FF2B5EF4-FFF2-40B4-BE49-F238E27FC236}">
                <a16:creationId xmlns:a16="http://schemas.microsoft.com/office/drawing/2014/main" id="{C5B8455C-CEA2-F7C8-E898-97C86849DC0E}"/>
              </a:ext>
            </a:extLst>
          </p:cNvPr>
          <p:cNvSpPr>
            <a:spLocks noGrp="1"/>
          </p:cNvSpPr>
          <p:nvPr>
            <p:ph type="body" sz="quarter" idx="19"/>
          </p:nvPr>
        </p:nvSpPr>
        <p:spPr>
          <a:xfrm>
            <a:off x="7995403" y="1894376"/>
            <a:ext cx="2847975" cy="3390899"/>
          </a:xfrm>
        </p:spPr>
        <p:txBody>
          <a:bodyPr/>
          <a:lstStyle/>
          <a:p>
            <a:r>
              <a:rPr lang="en-US" dirty="0"/>
              <a:t>User/Borrower</a:t>
            </a:r>
          </a:p>
        </p:txBody>
      </p:sp>
      <p:pic>
        <p:nvPicPr>
          <p:cNvPr id="55" name="Picture Placeholder 54" descr="Circuit">
            <a:extLst>
              <a:ext uri="{FF2B5EF4-FFF2-40B4-BE49-F238E27FC236}">
                <a16:creationId xmlns:a16="http://schemas.microsoft.com/office/drawing/2014/main" id="{415585AE-96E0-81D6-0A31-2A13ECB76808}"/>
              </a:ext>
            </a:extLst>
          </p:cNvPr>
          <p:cNvPicPr>
            <a:picLocks noGrp="1" noChangeAspect="1"/>
          </p:cNvPicPr>
          <p:nvPr>
            <p:ph type="pic" sz="quarter" idx="25"/>
          </p:nvPr>
        </p:nvPicPr>
        <p:blipFill>
          <a:blip r:embed="rId6">
            <a:extLst>
              <a:ext uri="{96DAC541-7B7A-43D3-8B79-37D633B846F1}">
                <asvg:svgBlip xmlns:asvg="http://schemas.microsoft.com/office/drawing/2016/SVG/main" r:embed="rId7"/>
              </a:ext>
            </a:extLst>
          </a:blip>
          <a:srcRect t="4502" b="4502"/>
          <a:stretch/>
        </p:blipFill>
        <p:spPr>
          <a:xfrm>
            <a:off x="8916470" y="2711568"/>
            <a:ext cx="1005840" cy="914400"/>
          </a:xfrm>
        </p:spPr>
      </p:pic>
      <p:sp>
        <p:nvSpPr>
          <p:cNvPr id="10" name="Text Placeholder 9">
            <a:extLst>
              <a:ext uri="{FF2B5EF4-FFF2-40B4-BE49-F238E27FC236}">
                <a16:creationId xmlns:a16="http://schemas.microsoft.com/office/drawing/2014/main" id="{C0563BBD-CFF8-BAAA-D1C5-C6AC7B376BCA}"/>
              </a:ext>
            </a:extLst>
          </p:cNvPr>
          <p:cNvSpPr>
            <a:spLocks noGrp="1"/>
          </p:cNvSpPr>
          <p:nvPr>
            <p:ph type="body" sz="quarter" idx="22"/>
          </p:nvPr>
        </p:nvSpPr>
        <p:spPr>
          <a:xfrm>
            <a:off x="8124000" y="3621230"/>
            <a:ext cx="2590780" cy="1363029"/>
          </a:xfrm>
        </p:spPr>
        <p:txBody>
          <a:bodyPr/>
          <a:lstStyle/>
          <a:p>
            <a:pPr lvl="0"/>
            <a:r>
              <a:rPr lang="en-US" dirty="0"/>
              <a:t>This users are the important ones, They logged in and out, and can make transactions like borrowing or returning ,they can update their own info but they cant modify the system</a:t>
            </a:r>
          </a:p>
        </p:txBody>
      </p:sp>
      <p:sp>
        <p:nvSpPr>
          <p:cNvPr id="5" name="Footer Placeholder 4">
            <a:extLst>
              <a:ext uri="{FF2B5EF4-FFF2-40B4-BE49-F238E27FC236}">
                <a16:creationId xmlns:a16="http://schemas.microsoft.com/office/drawing/2014/main" id="{F692A183-22BD-739B-59DF-20E049F931B2}"/>
              </a:ext>
            </a:extLst>
          </p:cNvPr>
          <p:cNvSpPr>
            <a:spLocks noGrp="1"/>
          </p:cNvSpPr>
          <p:nvPr>
            <p:ph type="ftr" sz="quarter" idx="3"/>
          </p:nvPr>
        </p:nvSpPr>
        <p:spPr>
          <a:xfrm>
            <a:off x="824241" y="6290774"/>
            <a:ext cx="6637071" cy="365125"/>
          </a:xfrm>
        </p:spPr>
        <p:txBody>
          <a:bodyPr/>
          <a:lstStyle/>
          <a:p>
            <a:r>
              <a:rPr lang="en-US" dirty="0"/>
              <a:t>EDO TENSEI</a:t>
            </a:r>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21290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70F9-17DA-839C-44F9-7397A5EFC979}"/>
              </a:ext>
            </a:extLst>
          </p:cNvPr>
          <p:cNvSpPr>
            <a:spLocks noGrp="1"/>
          </p:cNvSpPr>
          <p:nvPr>
            <p:ph type="title"/>
          </p:nvPr>
        </p:nvSpPr>
        <p:spPr>
          <a:xfrm>
            <a:off x="1097280" y="286603"/>
            <a:ext cx="10058400" cy="1450757"/>
          </a:xfrm>
        </p:spPr>
        <p:txBody>
          <a:bodyPr>
            <a:normAutofit/>
          </a:bodyPr>
          <a:lstStyle/>
          <a:p>
            <a:r>
              <a:rPr lang="en-US" dirty="0">
                <a:solidFill>
                  <a:schemeClr val="accent1"/>
                </a:solidFill>
              </a:rPr>
              <a:t>MAIN FEATURES: </a:t>
            </a:r>
            <a:endParaRPr lang="en-US" dirty="0"/>
          </a:p>
        </p:txBody>
      </p:sp>
      <p:sp>
        <p:nvSpPr>
          <p:cNvPr id="3" name="Text Placeholder 2">
            <a:extLst>
              <a:ext uri="{FF2B5EF4-FFF2-40B4-BE49-F238E27FC236}">
                <a16:creationId xmlns:a16="http://schemas.microsoft.com/office/drawing/2014/main" id="{597B49AB-9182-5EB7-E03A-3E144B8F0EE9}"/>
              </a:ext>
            </a:extLst>
          </p:cNvPr>
          <p:cNvSpPr>
            <a:spLocks noGrp="1"/>
          </p:cNvSpPr>
          <p:nvPr>
            <p:ph type="body" sz="quarter" idx="16"/>
          </p:nvPr>
        </p:nvSpPr>
        <p:spPr>
          <a:xfrm>
            <a:off x="181829" y="1894375"/>
            <a:ext cx="2847975" cy="3390899"/>
          </a:xfrm>
        </p:spPr>
        <p:txBody>
          <a:bodyPr/>
          <a:lstStyle/>
          <a:p>
            <a:r>
              <a:rPr lang="en-US" dirty="0"/>
              <a:t>Authentication</a:t>
            </a:r>
          </a:p>
        </p:txBody>
      </p:sp>
      <p:sp>
        <p:nvSpPr>
          <p:cNvPr id="6" name="Text Placeholder 5">
            <a:extLst>
              <a:ext uri="{FF2B5EF4-FFF2-40B4-BE49-F238E27FC236}">
                <a16:creationId xmlns:a16="http://schemas.microsoft.com/office/drawing/2014/main" id="{6A1EECEA-D837-E96C-CC5D-8C8B986DA332}"/>
              </a:ext>
            </a:extLst>
          </p:cNvPr>
          <p:cNvSpPr>
            <a:spLocks noGrp="1"/>
          </p:cNvSpPr>
          <p:nvPr>
            <p:ph type="body" sz="quarter" idx="20"/>
          </p:nvPr>
        </p:nvSpPr>
        <p:spPr>
          <a:xfrm>
            <a:off x="495312" y="3334871"/>
            <a:ext cx="2275880" cy="1373485"/>
          </a:xfrm>
        </p:spPr>
        <p:txBody>
          <a:bodyPr/>
          <a:lstStyle/>
          <a:p>
            <a:pPr lvl="0"/>
            <a:r>
              <a:rPr lang="en-US" b="1" dirty="0"/>
              <a:t>Authorization in logins</a:t>
            </a:r>
            <a:r>
              <a:rPr lang="en-US" dirty="0"/>
              <a:t> refers to the process of determining </a:t>
            </a:r>
            <a:r>
              <a:rPr lang="en-US" b="1" dirty="0"/>
              <a:t>what a user is allowed to do</a:t>
            </a:r>
            <a:r>
              <a:rPr lang="en-US" dirty="0"/>
              <a:t> after they have successfully logged into a system.</a:t>
            </a:r>
          </a:p>
        </p:txBody>
      </p:sp>
      <p:sp>
        <p:nvSpPr>
          <p:cNvPr id="7" name="Text Placeholder 6">
            <a:extLst>
              <a:ext uri="{FF2B5EF4-FFF2-40B4-BE49-F238E27FC236}">
                <a16:creationId xmlns:a16="http://schemas.microsoft.com/office/drawing/2014/main" id="{DBD828F9-B330-B117-FF6A-8F0C12444700}"/>
              </a:ext>
            </a:extLst>
          </p:cNvPr>
          <p:cNvSpPr>
            <a:spLocks noGrp="1"/>
          </p:cNvSpPr>
          <p:nvPr>
            <p:ph type="body" sz="quarter" idx="18"/>
          </p:nvPr>
        </p:nvSpPr>
        <p:spPr>
          <a:xfrm>
            <a:off x="3199669" y="1894374"/>
            <a:ext cx="2847975" cy="3390899"/>
          </a:xfrm>
        </p:spPr>
        <p:txBody>
          <a:bodyPr/>
          <a:lstStyle/>
          <a:p>
            <a:r>
              <a:rPr lang="en-US" dirty="0"/>
              <a:t>Admin Control</a:t>
            </a:r>
          </a:p>
        </p:txBody>
      </p:sp>
      <p:sp>
        <p:nvSpPr>
          <p:cNvPr id="9" name="Text Placeholder 8">
            <a:extLst>
              <a:ext uri="{FF2B5EF4-FFF2-40B4-BE49-F238E27FC236}">
                <a16:creationId xmlns:a16="http://schemas.microsoft.com/office/drawing/2014/main" id="{2FFA0DAA-37F3-A33A-6A49-3568311D08A7}"/>
              </a:ext>
            </a:extLst>
          </p:cNvPr>
          <p:cNvSpPr>
            <a:spLocks noGrp="1"/>
          </p:cNvSpPr>
          <p:nvPr>
            <p:ph type="body" sz="quarter" idx="21"/>
          </p:nvPr>
        </p:nvSpPr>
        <p:spPr>
          <a:xfrm>
            <a:off x="3485716" y="3240742"/>
            <a:ext cx="2275880" cy="1624606"/>
          </a:xfrm>
        </p:spPr>
        <p:txBody>
          <a:bodyPr/>
          <a:lstStyle/>
          <a:p>
            <a:r>
              <a:rPr lang="en-US" dirty="0"/>
              <a:t>Admins can modify the system, they can also store, update, and delete data of an entity of the system</a:t>
            </a:r>
          </a:p>
        </p:txBody>
      </p:sp>
      <p:sp>
        <p:nvSpPr>
          <p:cNvPr id="4" name="Text Placeholder 3">
            <a:extLst>
              <a:ext uri="{FF2B5EF4-FFF2-40B4-BE49-F238E27FC236}">
                <a16:creationId xmlns:a16="http://schemas.microsoft.com/office/drawing/2014/main" id="{4C16C42F-6E4C-CC8A-0CCC-46E1AAF5C772}"/>
              </a:ext>
            </a:extLst>
          </p:cNvPr>
          <p:cNvSpPr>
            <a:spLocks noGrp="1"/>
          </p:cNvSpPr>
          <p:nvPr>
            <p:ph type="body" sz="quarter" idx="19"/>
          </p:nvPr>
        </p:nvSpPr>
        <p:spPr>
          <a:xfrm>
            <a:off x="6333691" y="1894374"/>
            <a:ext cx="2847975" cy="3390899"/>
          </a:xfrm>
        </p:spPr>
        <p:txBody>
          <a:bodyPr/>
          <a:lstStyle/>
          <a:p>
            <a:r>
              <a:rPr lang="en-US" dirty="0"/>
              <a:t>Book Management</a:t>
            </a:r>
          </a:p>
        </p:txBody>
      </p:sp>
      <p:sp>
        <p:nvSpPr>
          <p:cNvPr id="11" name="Text Placeholder 10">
            <a:extLst>
              <a:ext uri="{FF2B5EF4-FFF2-40B4-BE49-F238E27FC236}">
                <a16:creationId xmlns:a16="http://schemas.microsoft.com/office/drawing/2014/main" id="{06EADD7E-590E-81AB-52E8-354DDB041D1F}"/>
              </a:ext>
            </a:extLst>
          </p:cNvPr>
          <p:cNvSpPr>
            <a:spLocks noGrp="1"/>
          </p:cNvSpPr>
          <p:nvPr>
            <p:ph type="body" sz="quarter" idx="22"/>
          </p:nvPr>
        </p:nvSpPr>
        <p:spPr>
          <a:xfrm>
            <a:off x="6619738" y="3240743"/>
            <a:ext cx="2275880" cy="1624605"/>
          </a:xfrm>
        </p:spPr>
        <p:txBody>
          <a:bodyPr/>
          <a:lstStyle/>
          <a:p>
            <a:pPr lvl="0"/>
            <a:r>
              <a:rPr lang="en-US" dirty="0"/>
              <a:t>The system allows admin and librarians to store and update books within the system. </a:t>
            </a:r>
          </a:p>
        </p:txBody>
      </p:sp>
      <p:sp>
        <p:nvSpPr>
          <p:cNvPr id="12" name="Footer Placeholder 11">
            <a:extLst>
              <a:ext uri="{FF2B5EF4-FFF2-40B4-BE49-F238E27FC236}">
                <a16:creationId xmlns:a16="http://schemas.microsoft.com/office/drawing/2014/main" id="{F8C77F5E-3D68-52A5-FB4D-4EBC3E74AB0D}"/>
              </a:ext>
            </a:extLst>
          </p:cNvPr>
          <p:cNvSpPr>
            <a:spLocks noGrp="1"/>
          </p:cNvSpPr>
          <p:nvPr>
            <p:ph type="ftr" sz="quarter" idx="3"/>
          </p:nvPr>
        </p:nvSpPr>
        <p:spPr>
          <a:xfrm>
            <a:off x="824241" y="6290774"/>
            <a:ext cx="6637071" cy="365125"/>
          </a:xfrm>
        </p:spPr>
        <p:txBody>
          <a:bodyPr/>
          <a:lstStyle/>
          <a:p>
            <a:r>
              <a:rPr lang="en-US" dirty="0"/>
              <a:t>TEACH A COURSE</a:t>
            </a:r>
          </a:p>
        </p:txBody>
      </p:sp>
      <p:sp>
        <p:nvSpPr>
          <p:cNvPr id="13" name="Slide Number Placeholder 12">
            <a:extLst>
              <a:ext uri="{FF2B5EF4-FFF2-40B4-BE49-F238E27FC236}">
                <a16:creationId xmlns:a16="http://schemas.microsoft.com/office/drawing/2014/main" id="{057039E5-2916-97DA-297D-8FEA442FE1D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a:t>
            </a:fld>
            <a:endParaRPr lang="en-US" dirty="0"/>
          </a:p>
        </p:txBody>
      </p:sp>
      <p:sp>
        <p:nvSpPr>
          <p:cNvPr id="18" name="Text Placeholder 3">
            <a:extLst>
              <a:ext uri="{FF2B5EF4-FFF2-40B4-BE49-F238E27FC236}">
                <a16:creationId xmlns:a16="http://schemas.microsoft.com/office/drawing/2014/main" id="{B2AF1EF9-6879-EBE7-8CB1-16269F6DCC70}"/>
              </a:ext>
            </a:extLst>
          </p:cNvPr>
          <p:cNvSpPr txBox="1">
            <a:spLocks/>
          </p:cNvSpPr>
          <p:nvPr/>
        </p:nvSpPr>
        <p:spPr>
          <a:xfrm>
            <a:off x="9344025" y="1894374"/>
            <a:ext cx="2847975" cy="3390899"/>
          </a:xfrm>
          <a:prstGeom prst="roundRect">
            <a:avLst/>
          </a:prstGeom>
          <a:solidFill>
            <a:schemeClr val="tx1"/>
          </a:solidFill>
          <a:ln w="31750">
            <a:solidFill>
              <a:schemeClr val="accent1"/>
            </a:solidFill>
          </a:ln>
        </p:spPr>
        <p:txBody>
          <a:bodyPr vert="horz" lIns="0" tIns="274320" rIns="0" bIns="0" rtlCol="0" anchor="t">
            <a:normAutofit/>
          </a:bodyPr>
          <a:lstStyle>
            <a:lvl1pPr marL="0" indent="0" algn="ctr" defTabSz="914400" rtl="0" eaLnBrk="1" latinLnBrk="0" hangingPunct="1">
              <a:lnSpc>
                <a:spcPct val="100000"/>
              </a:lnSpc>
              <a:spcBef>
                <a:spcPts val="600"/>
              </a:spcBef>
              <a:spcAft>
                <a:spcPts val="1800"/>
              </a:spcAft>
              <a:buClr>
                <a:schemeClr val="accent1"/>
              </a:buClr>
              <a:buSzPct val="100000"/>
              <a:buFont typeface="Calibri" panose="020F0502020204030204" pitchFamily="34" charset="0"/>
              <a:buNone/>
              <a:defRPr sz="2400" kern="1200">
                <a:solidFill>
                  <a:schemeClr val="accent1"/>
                </a:solidFill>
                <a:latin typeface="+mj-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Borrower Management</a:t>
            </a:r>
          </a:p>
        </p:txBody>
      </p:sp>
      <p:sp>
        <p:nvSpPr>
          <p:cNvPr id="20" name="Text Placeholder 10">
            <a:extLst>
              <a:ext uri="{FF2B5EF4-FFF2-40B4-BE49-F238E27FC236}">
                <a16:creationId xmlns:a16="http://schemas.microsoft.com/office/drawing/2014/main" id="{91E43B59-3558-9081-CE82-BBC334D0A35F}"/>
              </a:ext>
            </a:extLst>
          </p:cNvPr>
          <p:cNvSpPr txBox="1">
            <a:spLocks/>
          </p:cNvSpPr>
          <p:nvPr/>
        </p:nvSpPr>
        <p:spPr>
          <a:xfrm>
            <a:off x="9630072" y="3209310"/>
            <a:ext cx="2275880" cy="1624605"/>
          </a:xfrm>
          <a:prstGeom prst="rect">
            <a:avLst/>
          </a:prstGeom>
        </p:spPr>
        <p:txBody>
          <a:bodyPr vert="horz" lIns="0" tIns="45720" rIns="0" bIns="45720" rtlCol="0">
            <a:noAutofit/>
          </a:bodyPr>
          <a:lstStyle>
            <a:lvl1pPr marL="0" indent="0" algn="ctr"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400" kern="1200">
                <a:solidFill>
                  <a:schemeClr val="bg1"/>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admin can add a borrower by selecting a user that isn’t fully verified as a borrower yet.</a:t>
            </a:r>
          </a:p>
        </p:txBody>
      </p:sp>
    </p:spTree>
    <p:extLst>
      <p:ext uri="{BB962C8B-B14F-4D97-AF65-F5344CB8AC3E}">
        <p14:creationId xmlns:p14="http://schemas.microsoft.com/office/powerpoint/2010/main" val="116282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70F9-17DA-839C-44F9-7397A5EFC979}"/>
              </a:ext>
            </a:extLst>
          </p:cNvPr>
          <p:cNvSpPr>
            <a:spLocks noGrp="1"/>
          </p:cNvSpPr>
          <p:nvPr>
            <p:ph type="title"/>
          </p:nvPr>
        </p:nvSpPr>
        <p:spPr>
          <a:xfrm>
            <a:off x="1097280" y="286603"/>
            <a:ext cx="10058400" cy="1450757"/>
          </a:xfrm>
        </p:spPr>
        <p:txBody>
          <a:bodyPr>
            <a:normAutofit/>
          </a:bodyPr>
          <a:lstStyle/>
          <a:p>
            <a:r>
              <a:rPr lang="en-US" dirty="0">
                <a:solidFill>
                  <a:schemeClr val="accent1"/>
                </a:solidFill>
              </a:rPr>
              <a:t>MAIN FEATURES: </a:t>
            </a:r>
            <a:endParaRPr lang="en-US" dirty="0"/>
          </a:p>
        </p:txBody>
      </p:sp>
      <p:sp>
        <p:nvSpPr>
          <p:cNvPr id="3" name="Text Placeholder 2">
            <a:extLst>
              <a:ext uri="{FF2B5EF4-FFF2-40B4-BE49-F238E27FC236}">
                <a16:creationId xmlns:a16="http://schemas.microsoft.com/office/drawing/2014/main" id="{597B49AB-9182-5EB7-E03A-3E144B8F0EE9}"/>
              </a:ext>
            </a:extLst>
          </p:cNvPr>
          <p:cNvSpPr>
            <a:spLocks noGrp="1"/>
          </p:cNvSpPr>
          <p:nvPr>
            <p:ph type="body" sz="quarter" idx="16"/>
          </p:nvPr>
        </p:nvSpPr>
        <p:spPr>
          <a:xfrm>
            <a:off x="181829" y="1894375"/>
            <a:ext cx="2847975" cy="3390899"/>
          </a:xfrm>
        </p:spPr>
        <p:txBody>
          <a:bodyPr/>
          <a:lstStyle/>
          <a:p>
            <a:r>
              <a:rPr lang="en-US" dirty="0"/>
              <a:t>User management</a:t>
            </a:r>
          </a:p>
        </p:txBody>
      </p:sp>
      <p:sp>
        <p:nvSpPr>
          <p:cNvPr id="6" name="Text Placeholder 5">
            <a:extLst>
              <a:ext uri="{FF2B5EF4-FFF2-40B4-BE49-F238E27FC236}">
                <a16:creationId xmlns:a16="http://schemas.microsoft.com/office/drawing/2014/main" id="{6A1EECEA-D837-E96C-CC5D-8C8B986DA332}"/>
              </a:ext>
            </a:extLst>
          </p:cNvPr>
          <p:cNvSpPr>
            <a:spLocks noGrp="1"/>
          </p:cNvSpPr>
          <p:nvPr>
            <p:ph type="body" sz="quarter" idx="20"/>
          </p:nvPr>
        </p:nvSpPr>
        <p:spPr>
          <a:xfrm>
            <a:off x="495312" y="3334871"/>
            <a:ext cx="2275880" cy="1373485"/>
          </a:xfrm>
        </p:spPr>
        <p:txBody>
          <a:bodyPr/>
          <a:lstStyle/>
          <a:p>
            <a:pPr lvl="0"/>
            <a:r>
              <a:rPr lang="en-US" dirty="0"/>
              <a:t>Admin can add users too and updates them, but they cant update user’s passwords or their transaction</a:t>
            </a:r>
          </a:p>
        </p:txBody>
      </p:sp>
      <p:sp>
        <p:nvSpPr>
          <p:cNvPr id="7" name="Text Placeholder 6">
            <a:extLst>
              <a:ext uri="{FF2B5EF4-FFF2-40B4-BE49-F238E27FC236}">
                <a16:creationId xmlns:a16="http://schemas.microsoft.com/office/drawing/2014/main" id="{DBD828F9-B330-B117-FF6A-8F0C12444700}"/>
              </a:ext>
            </a:extLst>
          </p:cNvPr>
          <p:cNvSpPr>
            <a:spLocks noGrp="1"/>
          </p:cNvSpPr>
          <p:nvPr>
            <p:ph type="body" sz="quarter" idx="18"/>
          </p:nvPr>
        </p:nvSpPr>
        <p:spPr>
          <a:xfrm>
            <a:off x="3199669" y="1894374"/>
            <a:ext cx="2847975" cy="3390899"/>
          </a:xfrm>
        </p:spPr>
        <p:txBody>
          <a:bodyPr/>
          <a:lstStyle/>
          <a:p>
            <a:r>
              <a:rPr lang="en-US" dirty="0"/>
              <a:t>System Logging</a:t>
            </a:r>
          </a:p>
        </p:txBody>
      </p:sp>
      <p:sp>
        <p:nvSpPr>
          <p:cNvPr id="9" name="Text Placeholder 8">
            <a:extLst>
              <a:ext uri="{FF2B5EF4-FFF2-40B4-BE49-F238E27FC236}">
                <a16:creationId xmlns:a16="http://schemas.microsoft.com/office/drawing/2014/main" id="{2FFA0DAA-37F3-A33A-6A49-3568311D08A7}"/>
              </a:ext>
            </a:extLst>
          </p:cNvPr>
          <p:cNvSpPr>
            <a:spLocks noGrp="1"/>
          </p:cNvSpPr>
          <p:nvPr>
            <p:ph type="body" sz="quarter" idx="21"/>
          </p:nvPr>
        </p:nvSpPr>
        <p:spPr>
          <a:xfrm>
            <a:off x="3485716" y="3240742"/>
            <a:ext cx="2275880" cy="1624606"/>
          </a:xfrm>
        </p:spPr>
        <p:txBody>
          <a:bodyPr/>
          <a:lstStyle/>
          <a:p>
            <a:r>
              <a:rPr lang="en-US" dirty="0"/>
              <a:t>System record logs for every activity happens in the system, it helps track for all information that is committed by the system or by the users of the system.</a:t>
            </a:r>
          </a:p>
        </p:txBody>
      </p:sp>
      <p:sp>
        <p:nvSpPr>
          <p:cNvPr id="4" name="Text Placeholder 3">
            <a:extLst>
              <a:ext uri="{FF2B5EF4-FFF2-40B4-BE49-F238E27FC236}">
                <a16:creationId xmlns:a16="http://schemas.microsoft.com/office/drawing/2014/main" id="{4C16C42F-6E4C-CC8A-0CCC-46E1AAF5C772}"/>
              </a:ext>
            </a:extLst>
          </p:cNvPr>
          <p:cNvSpPr>
            <a:spLocks noGrp="1"/>
          </p:cNvSpPr>
          <p:nvPr>
            <p:ph type="body" sz="quarter" idx="19"/>
          </p:nvPr>
        </p:nvSpPr>
        <p:spPr>
          <a:xfrm>
            <a:off x="6333691" y="1894374"/>
            <a:ext cx="2847975" cy="3390899"/>
          </a:xfrm>
        </p:spPr>
        <p:txBody>
          <a:bodyPr/>
          <a:lstStyle/>
          <a:p>
            <a:r>
              <a:rPr lang="en-US" dirty="0"/>
              <a:t>Borrowing Function</a:t>
            </a:r>
          </a:p>
        </p:txBody>
      </p:sp>
      <p:sp>
        <p:nvSpPr>
          <p:cNvPr id="11" name="Text Placeholder 10">
            <a:extLst>
              <a:ext uri="{FF2B5EF4-FFF2-40B4-BE49-F238E27FC236}">
                <a16:creationId xmlns:a16="http://schemas.microsoft.com/office/drawing/2014/main" id="{06EADD7E-590E-81AB-52E8-354DDB041D1F}"/>
              </a:ext>
            </a:extLst>
          </p:cNvPr>
          <p:cNvSpPr>
            <a:spLocks noGrp="1"/>
          </p:cNvSpPr>
          <p:nvPr>
            <p:ph type="body" sz="quarter" idx="22"/>
          </p:nvPr>
        </p:nvSpPr>
        <p:spPr>
          <a:xfrm>
            <a:off x="6619738" y="3240742"/>
            <a:ext cx="2275880" cy="1624605"/>
          </a:xfrm>
        </p:spPr>
        <p:txBody>
          <a:bodyPr/>
          <a:lstStyle/>
          <a:p>
            <a:pPr lvl="0"/>
            <a:r>
              <a:rPr lang="en-US" dirty="0"/>
              <a:t>Users or borrowers can borrow a book by using this function in user’s dashboard,</a:t>
            </a:r>
          </a:p>
        </p:txBody>
      </p:sp>
      <p:sp>
        <p:nvSpPr>
          <p:cNvPr id="12" name="Footer Placeholder 11">
            <a:extLst>
              <a:ext uri="{FF2B5EF4-FFF2-40B4-BE49-F238E27FC236}">
                <a16:creationId xmlns:a16="http://schemas.microsoft.com/office/drawing/2014/main" id="{F8C77F5E-3D68-52A5-FB4D-4EBC3E74AB0D}"/>
              </a:ext>
            </a:extLst>
          </p:cNvPr>
          <p:cNvSpPr>
            <a:spLocks noGrp="1"/>
          </p:cNvSpPr>
          <p:nvPr>
            <p:ph type="ftr" sz="quarter" idx="3"/>
          </p:nvPr>
        </p:nvSpPr>
        <p:spPr>
          <a:xfrm>
            <a:off x="824241" y="6290774"/>
            <a:ext cx="6637071" cy="365125"/>
          </a:xfrm>
        </p:spPr>
        <p:txBody>
          <a:bodyPr/>
          <a:lstStyle/>
          <a:p>
            <a:r>
              <a:rPr lang="en-US" dirty="0"/>
              <a:t>TEACH A COURSE</a:t>
            </a:r>
          </a:p>
        </p:txBody>
      </p:sp>
      <p:sp>
        <p:nvSpPr>
          <p:cNvPr id="13" name="Slide Number Placeholder 12">
            <a:extLst>
              <a:ext uri="{FF2B5EF4-FFF2-40B4-BE49-F238E27FC236}">
                <a16:creationId xmlns:a16="http://schemas.microsoft.com/office/drawing/2014/main" id="{057039E5-2916-97DA-297D-8FEA442FE1D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8</a:t>
            </a:fld>
            <a:endParaRPr lang="en-US" dirty="0"/>
          </a:p>
        </p:txBody>
      </p:sp>
      <p:sp>
        <p:nvSpPr>
          <p:cNvPr id="18" name="Text Placeholder 3">
            <a:extLst>
              <a:ext uri="{FF2B5EF4-FFF2-40B4-BE49-F238E27FC236}">
                <a16:creationId xmlns:a16="http://schemas.microsoft.com/office/drawing/2014/main" id="{B2AF1EF9-6879-EBE7-8CB1-16269F6DCC70}"/>
              </a:ext>
            </a:extLst>
          </p:cNvPr>
          <p:cNvSpPr txBox="1">
            <a:spLocks/>
          </p:cNvSpPr>
          <p:nvPr/>
        </p:nvSpPr>
        <p:spPr>
          <a:xfrm>
            <a:off x="9344558" y="1894374"/>
            <a:ext cx="2847975" cy="3390899"/>
          </a:xfrm>
          <a:prstGeom prst="roundRect">
            <a:avLst/>
          </a:prstGeom>
          <a:solidFill>
            <a:schemeClr val="tx1"/>
          </a:solidFill>
          <a:ln w="31750">
            <a:solidFill>
              <a:schemeClr val="accent1"/>
            </a:solidFill>
          </a:ln>
        </p:spPr>
        <p:txBody>
          <a:bodyPr vert="horz" lIns="0" tIns="274320" rIns="0" bIns="0" rtlCol="0" anchor="t">
            <a:normAutofit/>
          </a:bodyPr>
          <a:lstStyle>
            <a:lvl1pPr marL="0" indent="0" algn="ctr" defTabSz="914400" rtl="0" eaLnBrk="1" latinLnBrk="0" hangingPunct="1">
              <a:lnSpc>
                <a:spcPct val="100000"/>
              </a:lnSpc>
              <a:spcBef>
                <a:spcPts val="600"/>
              </a:spcBef>
              <a:spcAft>
                <a:spcPts val="1800"/>
              </a:spcAft>
              <a:buClr>
                <a:schemeClr val="accent1"/>
              </a:buClr>
              <a:buSzPct val="100000"/>
              <a:buFont typeface="Calibri" panose="020F0502020204030204" pitchFamily="34" charset="0"/>
              <a:buNone/>
              <a:defRPr sz="2400" kern="1200">
                <a:solidFill>
                  <a:schemeClr val="accent1"/>
                </a:solidFill>
                <a:latin typeface="+mj-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8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Returning Function</a:t>
            </a:r>
          </a:p>
        </p:txBody>
      </p:sp>
      <p:sp>
        <p:nvSpPr>
          <p:cNvPr id="5" name="Text Placeholder 10">
            <a:extLst>
              <a:ext uri="{FF2B5EF4-FFF2-40B4-BE49-F238E27FC236}">
                <a16:creationId xmlns:a16="http://schemas.microsoft.com/office/drawing/2014/main" id="{F0DB397E-DB59-455F-EAC1-E95536459ABA}"/>
              </a:ext>
            </a:extLst>
          </p:cNvPr>
          <p:cNvSpPr txBox="1">
            <a:spLocks/>
          </p:cNvSpPr>
          <p:nvPr/>
        </p:nvSpPr>
        <p:spPr>
          <a:xfrm>
            <a:off x="9630072" y="3240741"/>
            <a:ext cx="2275880" cy="1624605"/>
          </a:xfrm>
          <a:prstGeom prst="rect">
            <a:avLst/>
          </a:prstGeom>
        </p:spPr>
        <p:txBody>
          <a:bodyPr vert="horz" lIns="0" tIns="45720" rIns="0" bIns="45720" rtlCol="0">
            <a:noAutofit/>
          </a:bodyPr>
          <a:lstStyle>
            <a:lvl1pPr marL="0" indent="0" algn="ctr"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1400" kern="1200">
                <a:solidFill>
                  <a:schemeClr val="bg1"/>
                </a:solidFill>
                <a:latin typeface="+mn-lt"/>
                <a:ea typeface="+mn-ea"/>
                <a:cs typeface="+mn-cs"/>
              </a:defRPr>
            </a:lvl1pPr>
            <a:lvl2pPr marL="201168"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solidFill>
                <a:latin typeface="+mn-lt"/>
                <a:ea typeface="+mn-ea"/>
                <a:cs typeface="+mn-cs"/>
              </a:defRPr>
            </a:lvl2pPr>
            <a:lvl3pPr marL="384048"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solidFill>
                <a:latin typeface="+mn-lt"/>
                <a:ea typeface="+mn-ea"/>
                <a:cs typeface="+mn-cs"/>
              </a:defRPr>
            </a:lvl3pPr>
            <a:lvl4pPr marL="566928"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solidFill>
                <a:latin typeface="+mn-lt"/>
                <a:ea typeface="+mn-ea"/>
                <a:cs typeface="+mn-cs"/>
              </a:defRPr>
            </a:lvl4pPr>
            <a:lvl5pPr marL="749808"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Borrowed books from borrowers can be returned by using this function, failure to return book by the due date will lead to a penalty for overdue books.</a:t>
            </a:r>
          </a:p>
        </p:txBody>
      </p:sp>
    </p:spTree>
    <p:extLst>
      <p:ext uri="{BB962C8B-B14F-4D97-AF65-F5344CB8AC3E}">
        <p14:creationId xmlns:p14="http://schemas.microsoft.com/office/powerpoint/2010/main" val="184858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3917-072D-B98F-53A4-46496DCB7D2A}"/>
              </a:ext>
            </a:extLst>
          </p:cNvPr>
          <p:cNvSpPr>
            <a:spLocks noGrp="1"/>
          </p:cNvSpPr>
          <p:nvPr>
            <p:ph type="ctrTitle"/>
          </p:nvPr>
        </p:nvSpPr>
        <p:spPr>
          <a:xfrm>
            <a:off x="6599788" y="353962"/>
            <a:ext cx="4786877" cy="983225"/>
          </a:xfrm>
        </p:spPr>
        <p:txBody>
          <a:bodyPr/>
          <a:lstStyle/>
          <a:p>
            <a:r>
              <a:rPr lang="en-US" dirty="0"/>
              <a:t>SUMMARY</a:t>
            </a:r>
          </a:p>
        </p:txBody>
      </p:sp>
      <p:sp>
        <p:nvSpPr>
          <p:cNvPr id="10" name="Subtitle 9">
            <a:extLst>
              <a:ext uri="{FF2B5EF4-FFF2-40B4-BE49-F238E27FC236}">
                <a16:creationId xmlns:a16="http://schemas.microsoft.com/office/drawing/2014/main" id="{DB4740A4-A1D9-E9B5-6838-073E1369284E}"/>
              </a:ext>
            </a:extLst>
          </p:cNvPr>
          <p:cNvSpPr>
            <a:spLocks noGrp="1"/>
          </p:cNvSpPr>
          <p:nvPr>
            <p:ph type="subTitle" idx="1"/>
          </p:nvPr>
        </p:nvSpPr>
        <p:spPr>
          <a:xfrm>
            <a:off x="6599788" y="1517074"/>
            <a:ext cx="4786877" cy="763899"/>
          </a:xfrm>
        </p:spPr>
        <p:txBody>
          <a:bodyPr/>
          <a:lstStyle/>
          <a:p>
            <a:r>
              <a:rPr lang="en-US" dirty="0"/>
              <a:t>What we’ve learned so far</a:t>
            </a:r>
          </a:p>
        </p:txBody>
      </p:sp>
      <p:pic>
        <p:nvPicPr>
          <p:cNvPr id="7" name="Picture Placeholder 6" descr="A close up of a circuit board">
            <a:extLst>
              <a:ext uri="{FF2B5EF4-FFF2-40B4-BE49-F238E27FC236}">
                <a16:creationId xmlns:a16="http://schemas.microsoft.com/office/drawing/2014/main" id="{F8C45233-1B15-3596-75CE-DED7D720CA02}"/>
              </a:ext>
            </a:extLst>
          </p:cNvPr>
          <p:cNvPicPr>
            <a:picLocks noGrp="1" noChangeAspect="1"/>
          </p:cNvPicPr>
          <p:nvPr>
            <p:ph type="pic" sz="quarter" idx="11"/>
          </p:nvPr>
        </p:nvPicPr>
        <p:blipFill>
          <a:blip r:embed="rId2"/>
          <a:srcRect l="1194" r="1194"/>
          <a:stretch/>
        </p:blipFill>
        <p:spPr>
          <a:xfrm>
            <a:off x="0" y="-2235"/>
            <a:ext cx="5840730" cy="6862275"/>
          </a:xfrm>
        </p:spPr>
      </p:pic>
      <p:sp>
        <p:nvSpPr>
          <p:cNvPr id="23" name="Text Placeholder 22">
            <a:extLst>
              <a:ext uri="{FF2B5EF4-FFF2-40B4-BE49-F238E27FC236}">
                <a16:creationId xmlns:a16="http://schemas.microsoft.com/office/drawing/2014/main" id="{E8F44E43-BD27-EF72-1581-53AA4AF310DE}"/>
              </a:ext>
            </a:extLst>
          </p:cNvPr>
          <p:cNvSpPr>
            <a:spLocks noGrp="1"/>
          </p:cNvSpPr>
          <p:nvPr>
            <p:ph type="body" sz="quarter" idx="15"/>
          </p:nvPr>
        </p:nvSpPr>
        <p:spPr>
          <a:xfrm>
            <a:off x="5592214" y="2280972"/>
            <a:ext cx="5794452" cy="4375322"/>
          </a:xfrm>
        </p:spPr>
        <p:txBody>
          <a:bodyPr/>
          <a:lstStyle/>
          <a:p>
            <a:r>
              <a:rPr lang="en-US" sz="1600" dirty="0"/>
              <a:t>The Library Management System was built to make borrowing and returning books easier and more organized. Instead of relying on manual logs or paper records, everything is done through the system. Users can borrow a book, see its details, and return it—all in just a few clicks.</a:t>
            </a:r>
          </a:p>
          <a:p>
            <a:r>
              <a:rPr lang="en-US" sz="1600" dirty="0"/>
              <a:t>With login and authorization in place, only registered users can borrow, and only admins can manage the book list and update records. This helps keep everything secure and in order.</a:t>
            </a:r>
          </a:p>
          <a:p>
            <a:r>
              <a:rPr lang="en-US" sz="1600" dirty="0"/>
              <a:t>Overall, this system was made to save time, reduce errors, and make the whole borrowing and returning process smoother for both users of the system.</a:t>
            </a:r>
          </a:p>
          <a:p>
            <a:endParaRPr lang="en-US" sz="1600" dirty="0"/>
          </a:p>
        </p:txBody>
      </p:sp>
      <p:grpSp>
        <p:nvGrpSpPr>
          <p:cNvPr id="44" name="Group 43">
            <a:extLst>
              <a:ext uri="{FF2B5EF4-FFF2-40B4-BE49-F238E27FC236}">
                <a16:creationId xmlns:a16="http://schemas.microsoft.com/office/drawing/2014/main" id="{19A1C40A-BC04-C14E-7867-E3D7B15979F8}"/>
              </a:ext>
              <a:ext uri="{C183D7F6-B498-43B3-948B-1728B52AA6E4}">
                <adec:decorative xmlns:adec="http://schemas.microsoft.com/office/drawing/2017/decorative" val="1"/>
              </a:ext>
            </a:extLst>
          </p:cNvPr>
          <p:cNvGrpSpPr/>
          <p:nvPr/>
        </p:nvGrpSpPr>
        <p:grpSpPr>
          <a:xfrm>
            <a:off x="3084061" y="0"/>
            <a:ext cx="2959129" cy="6871447"/>
            <a:chOff x="3084061" y="0"/>
            <a:chExt cx="2959129" cy="6871447"/>
          </a:xfrm>
        </p:grpSpPr>
        <p:sp>
          <p:nvSpPr>
            <p:cNvPr id="45" name="Freeform: Shape 44">
              <a:extLst>
                <a:ext uri="{FF2B5EF4-FFF2-40B4-BE49-F238E27FC236}">
                  <a16:creationId xmlns:a16="http://schemas.microsoft.com/office/drawing/2014/main" id="{45521D96-1220-9A5F-FB15-764C14CD87A4}"/>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a:extLst>
                <a:ext uri="{FF2B5EF4-FFF2-40B4-BE49-F238E27FC236}">
                  <a16:creationId xmlns:a16="http://schemas.microsoft.com/office/drawing/2014/main" id="{937359AB-4FC7-AF1F-096F-69BD733B876C}"/>
                </a:ext>
              </a:extLst>
            </p:cNvPr>
            <p:cNvCxnSpPr>
              <a:cxnSpLocks/>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98946"/>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997564FD-A068-4008-83B6-070AA4A47434}" vid="{E6A5A359-31DF-46AC-82A0-260451C80A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E11EC4-AF13-4A6E-A5E0-5A264B291FD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ACD227D-A683-415D-A610-20912E1CEA19}">
  <ds:schemaRefs>
    <ds:schemaRef ds:uri="http://schemas.microsoft.com/sharepoint/v3/contenttype/forms"/>
  </ds:schemaRefs>
</ds:datastoreItem>
</file>

<file path=customXml/itemProps3.xml><?xml version="1.0" encoding="utf-8"?>
<ds:datastoreItem xmlns:ds="http://schemas.openxmlformats.org/officeDocument/2006/customXml" ds:itemID="{9E5DFD21-F030-4913-A53B-53AB3DF1C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corporate teach a course slides</Template>
  <TotalTime>71</TotalTime>
  <Words>828</Words>
  <Application>Microsoft Office PowerPoint</Application>
  <PresentationFormat>Widescreen</PresentationFormat>
  <Paragraphs>72</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Book Antiqua</vt:lpstr>
      <vt:lpstr>Calibri</vt:lpstr>
      <vt:lpstr>Century Gothic</vt:lpstr>
      <vt:lpstr>Courier New</vt:lpstr>
      <vt:lpstr>Custom</vt:lpstr>
      <vt:lpstr>Library Management System</vt:lpstr>
      <vt:lpstr>SYSTEM PRESENTATION</vt:lpstr>
      <vt:lpstr>What does my system do?</vt:lpstr>
      <vt:lpstr>INTRODUCTION: What is my system?</vt:lpstr>
      <vt:lpstr>Relevance: What’s the importance of my system..</vt:lpstr>
      <vt:lpstr>STAKEHOLDERS: Who can use of my system?</vt:lpstr>
      <vt:lpstr>MAIN FEATURES: </vt:lpstr>
      <vt:lpstr>MAIN FEATURES: </vt:lpstr>
      <vt:lpstr>SUMMARY</vt:lpstr>
      <vt:lpstr>ERD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malacastec123@gmail.com</dc:creator>
  <cp:lastModifiedBy>malacastec123@gmail.com</cp:lastModifiedBy>
  <cp:revision>1</cp:revision>
  <dcterms:created xsi:type="dcterms:W3CDTF">2025-05-14T15:07:36Z</dcterms:created>
  <dcterms:modified xsi:type="dcterms:W3CDTF">2025-05-14T16:19:15Z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